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83" r:id="rId4"/>
    <p:sldId id="282" r:id="rId5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32"/>
  </p:normalViewPr>
  <p:slideViewPr>
    <p:cSldViewPr snapToGrid="0" snapToObjects="1">
      <p:cViewPr>
        <p:scale>
          <a:sx n="107" d="100"/>
          <a:sy n="107" d="100"/>
        </p:scale>
        <p:origin x="-96" y="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8DE76-F572-47F6-9F07-A591AA813F54}" type="datetimeFigureOut">
              <a:rPr lang="de-DE" smtClean="0"/>
              <a:pPr/>
              <a:t>06.03.2025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34EF8-5D93-445C-A432-B19EBF961C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103E9-3A90-7048-8A3A-AA401753C45A}" type="datetimeFigureOut">
              <a:rPr lang="de-DE" smtClean="0"/>
              <a:pPr/>
              <a:t>06.03.2025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7604D1-31AC-F44C-B203-B989A1EA98D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185556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617" t="6056" r="17993" b="17393"/>
          <a:stretch/>
        </p:blipFill>
        <p:spPr>
          <a:xfrm>
            <a:off x="0" y="-11623"/>
            <a:ext cx="9144000" cy="51551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013" y="1032469"/>
            <a:ext cx="7445830" cy="1002323"/>
          </a:xfrm>
        </p:spPr>
        <p:txBody>
          <a:bodyPr anchor="b">
            <a:normAutofit/>
          </a:bodyPr>
          <a:lstStyle>
            <a:lvl1pPr algn="l">
              <a:defRPr sz="3000" b="1" i="0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013" y="2034792"/>
            <a:ext cx="7445830" cy="768699"/>
          </a:xfrm>
        </p:spPr>
        <p:txBody>
          <a:bodyPr>
            <a:normAutofit/>
          </a:bodyPr>
          <a:lstStyle>
            <a:lvl1pPr marL="0" indent="0" algn="l">
              <a:buNone/>
              <a:defRPr sz="3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0"/>
          </p:nvPr>
        </p:nvSpPr>
        <p:spPr>
          <a:xfrm>
            <a:off x="834013" y="2987867"/>
            <a:ext cx="7445830" cy="450040"/>
          </a:xfr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pic>
        <p:nvPicPr>
          <p:cNvPr id="7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93327" y="300684"/>
            <a:ext cx="1341686" cy="13416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3843746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 11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617" t="6056" r="17993" b="17393"/>
          <a:stretch/>
        </p:blipFill>
        <p:spPr>
          <a:xfrm>
            <a:off x="0" y="-11623"/>
            <a:ext cx="9144000" cy="515512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4013" y="1032469"/>
            <a:ext cx="7445830" cy="1002323"/>
          </a:xfrm>
        </p:spPr>
        <p:txBody>
          <a:bodyPr anchor="b">
            <a:normAutofit/>
          </a:bodyPr>
          <a:lstStyle>
            <a:lvl1pPr algn="l">
              <a:defRPr sz="3000" b="1" i="0" baseline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013" y="2034792"/>
            <a:ext cx="7445830" cy="768699"/>
          </a:xfrm>
        </p:spPr>
        <p:txBody>
          <a:bodyPr>
            <a:normAutofit/>
          </a:bodyPr>
          <a:lstStyle>
            <a:lvl1pPr marL="0" indent="0" algn="l">
              <a:buNone/>
              <a:defRPr sz="3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pic>
        <p:nvPicPr>
          <p:cNvPr id="6" name="Bild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83840" y="229671"/>
            <a:ext cx="814590" cy="8145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70203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>
          <a:xfrm>
            <a:off x="0" y="1281165"/>
            <a:ext cx="8515350" cy="152232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9A9D0-8F14-4548-AE4F-FAB4DC87F45E}" type="datetime5">
              <a:rPr lang="de-DE" smtClean="0"/>
              <a:pPr/>
              <a:t>25-03-06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34013" y="1281164"/>
            <a:ext cx="7145902" cy="753627"/>
          </a:xfrm>
        </p:spPr>
        <p:txBody>
          <a:bodyPr anchor="b">
            <a:normAutofit/>
          </a:bodyPr>
          <a:lstStyle>
            <a:lvl1pPr algn="l">
              <a:defRPr sz="3000" b="1" i="0" baseline="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834013" y="2034792"/>
            <a:ext cx="7145903" cy="768699"/>
          </a:xfrm>
        </p:spPr>
        <p:txBody>
          <a:bodyPr>
            <a:normAutofit/>
          </a:bodyPr>
          <a:lstStyle>
            <a:lvl1pPr marL="0" indent="0" algn="l">
              <a:buNone/>
              <a:defRPr sz="3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pic>
        <p:nvPicPr>
          <p:cNvPr id="14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9916" y="226007"/>
            <a:ext cx="822438" cy="821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38807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Inhalt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988"/>
            <a:ext cx="7886700" cy="41502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62792"/>
            <a:ext cx="3868340" cy="55821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21005"/>
            <a:ext cx="3868340" cy="23780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562793"/>
            <a:ext cx="3887391" cy="55821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121005"/>
            <a:ext cx="3887391" cy="23780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33E68-845C-4DC0-9B37-279670CE758C}" type="datetime5">
              <a:rPr lang="de-DE" smtClean="0"/>
              <a:pPr/>
              <a:t>25-03-06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2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9916" y="226007"/>
            <a:ext cx="822438" cy="821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10230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1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988"/>
            <a:ext cx="7886700" cy="41502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62792"/>
            <a:ext cx="7885508" cy="55821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21005"/>
            <a:ext cx="7885508" cy="237806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F67B-6A86-4B09-82D0-8A00AE0F0DAE}" type="datetime5">
              <a:rPr lang="de-DE" smtClean="0"/>
              <a:pPr/>
              <a:t>25-03-06</a:t>
            </a:fld>
            <a:endParaRPr lang="de-D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9916" y="226007"/>
            <a:ext cx="822438" cy="821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761376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Text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988"/>
            <a:ext cx="7886700" cy="41502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562792"/>
            <a:ext cx="3868340" cy="558213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200" b="1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121005"/>
            <a:ext cx="3868340" cy="237806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8B6AF-7699-48FE-8313-29D8EC31A2D1}" type="datetime5">
              <a:rPr lang="de-DE" smtClean="0"/>
              <a:pPr/>
              <a:t>25-03-06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4712677" y="1575079"/>
            <a:ext cx="3803864" cy="292398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pic>
        <p:nvPicPr>
          <p:cNvPr id="10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9916" y="226007"/>
            <a:ext cx="822438" cy="821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51926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ild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988"/>
            <a:ext cx="7886700" cy="41502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4C86F-AA46-47D7-A3AA-295C0040FE5A}" type="datetime5">
              <a:rPr lang="de-DE" smtClean="0"/>
              <a:pPr/>
              <a:t>25-03-06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28651" y="1575079"/>
            <a:ext cx="7887891" cy="292398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pic>
        <p:nvPicPr>
          <p:cNvPr id="10" name="Bild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79916" y="226007"/>
            <a:ext cx="822438" cy="82161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37356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Bild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C719E-0667-4661-885C-881697AD79C7}" type="datetime5">
              <a:rPr lang="de-DE" smtClean="0"/>
              <a:pPr/>
              <a:t>25-03-06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0" y="0"/>
            <a:ext cx="9144000" cy="449906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729707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834013" y="675559"/>
            <a:ext cx="7445830" cy="1002323"/>
          </a:xfrm>
        </p:spPr>
        <p:txBody>
          <a:bodyPr anchor="b">
            <a:normAutofit/>
          </a:bodyPr>
          <a:lstStyle>
            <a:lvl1pPr algn="l">
              <a:defRPr sz="3000" b="1" i="0" baseline="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Vielen Dank.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834013" y="1694774"/>
            <a:ext cx="7445830" cy="768699"/>
          </a:xfrm>
        </p:spPr>
        <p:txBody>
          <a:bodyPr>
            <a:noAutofit/>
          </a:bodyPr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  <p:sp>
        <p:nvSpPr>
          <p:cNvPr id="8" name="Textfeld 7"/>
          <p:cNvSpPr txBox="1"/>
          <p:nvPr userDrawn="1"/>
        </p:nvSpPr>
        <p:spPr>
          <a:xfrm>
            <a:off x="834013" y="2627791"/>
            <a:ext cx="74458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de-DE" sz="1400" b="1" i="0" kern="0" spc="0" baseline="0" dirty="0" smtClean="0">
                <a:latin typeface="arial" charset="0"/>
              </a:rPr>
              <a:t>Deutsche Gesellschaft für Luft und Raumfahrt</a:t>
            </a:r>
            <a:br>
              <a:rPr lang="de-DE" sz="1400" b="1" i="0" kern="0" spc="0" baseline="0" dirty="0" smtClean="0">
                <a:latin typeface="arial" charset="0"/>
              </a:rPr>
            </a:br>
            <a:r>
              <a:rPr lang="de-DE" sz="1400" b="1" i="0" kern="0" spc="0" baseline="0" dirty="0" smtClean="0">
                <a:latin typeface="arial" charset="0"/>
              </a:rPr>
              <a:t>Lilienthal-Oberth e.V.</a:t>
            </a:r>
          </a:p>
          <a:p>
            <a:pPr rtl="0"/>
            <a:endParaRPr lang="de-DE" sz="1400" kern="0" spc="0" baseline="0" dirty="0" smtClean="0">
              <a:latin typeface="arial" charset="0"/>
            </a:endParaRPr>
          </a:p>
          <a:p>
            <a:pPr rtl="0"/>
            <a:r>
              <a:rPr lang="de-DE" sz="1400" kern="0" spc="0" baseline="0" dirty="0" smtClean="0">
                <a:latin typeface="arial" charset="0"/>
              </a:rPr>
              <a:t>Godesberger Allee 70</a:t>
            </a:r>
          </a:p>
          <a:p>
            <a:pPr rtl="0"/>
            <a:r>
              <a:rPr lang="de-DE" sz="1400" kern="0" spc="0" baseline="0" dirty="0" smtClean="0">
                <a:latin typeface="arial" charset="0"/>
              </a:rPr>
              <a:t>53175 Bonn</a:t>
            </a:r>
          </a:p>
          <a:p>
            <a:pPr rtl="0"/>
            <a:endParaRPr lang="de-DE" sz="1400" kern="0" spc="0" baseline="0" dirty="0" smtClean="0">
              <a:latin typeface="arial" charset="0"/>
            </a:endParaRPr>
          </a:p>
          <a:p>
            <a:pPr rtl="0"/>
            <a:r>
              <a:rPr lang="de-DE" sz="1400" kern="0" spc="0" baseline="0" dirty="0" smtClean="0">
                <a:latin typeface="arial" charset="0"/>
              </a:rPr>
              <a:t>Tel.: (+49) 228 / 308 05-0</a:t>
            </a:r>
          </a:p>
          <a:p>
            <a:pPr rtl="0"/>
            <a:r>
              <a:rPr lang="de-DE" sz="1400" kern="0" spc="0" baseline="0" dirty="0" smtClean="0">
                <a:latin typeface="arial" charset="0"/>
              </a:rPr>
              <a:t>Fax: (+49) 228 / 308 05-24</a:t>
            </a:r>
          </a:p>
          <a:p>
            <a:pPr rtl="0"/>
            <a:r>
              <a:rPr lang="de-DE" sz="1400" kern="0" spc="0" baseline="0" dirty="0" smtClean="0">
                <a:latin typeface="arial" charset="0"/>
              </a:rPr>
              <a:t>E-Mail: info@dglr.de</a:t>
            </a:r>
          </a:p>
          <a:p>
            <a:pPr rtl="0"/>
            <a:r>
              <a:rPr lang="de-DE" sz="1400" kern="0" spc="0" baseline="0" dirty="0" smtClean="0">
                <a:latin typeface="arial" charset="0"/>
              </a:rPr>
              <a:t>Web: www.dglr.de</a:t>
            </a:r>
            <a:endParaRPr lang="de-DE" sz="1400" kern="0" spc="0" baseline="0" dirty="0">
              <a:latin typeface="arial" charset="0"/>
            </a:endParaRPr>
          </a:p>
        </p:txBody>
      </p:sp>
      <p:pic>
        <p:nvPicPr>
          <p:cNvPr id="9" name="Bild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93327" y="300684"/>
            <a:ext cx="1341686" cy="13416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7028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003" y="681478"/>
            <a:ext cx="7886700" cy="40441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de-DE" dirty="0" smtClean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424354"/>
            <a:ext cx="7886700" cy="32083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Mastertextformat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1" y="4767264"/>
            <a:ext cx="87860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04B920-9A96-4026-B858-0CC67144F109}" type="datetime5">
              <a:rPr lang="de-DE" smtClean="0"/>
              <a:pPr/>
              <a:t>25-03-06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07253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r>
              <a:rPr lang="de-DE" smtClean="0"/>
              <a:t>Grundlagen der Luftfahrttechnik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F1CEE0-B21F-3C46-BCFE-7713B617263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1329817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8" r:id="rId2"/>
    <p:sldLayoutId id="2147483677" r:id="rId3"/>
    <p:sldLayoutId id="2147483665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i="0" kern="120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Symbol" charset="2"/>
        <a:buChar char="-"/>
        <a:defRPr sz="2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Symbol" charset="2"/>
        <a:buChar char="-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Symbol" charset="2"/>
        <a:buChar char="-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Symbol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Symbol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DGLR-Vorlagen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Grundlagen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de-DE" dirty="0" smtClean="0"/>
              <a:t>04. - 08. März </a:t>
            </a:r>
            <a:r>
              <a:rPr lang="de-DE" dirty="0" smtClean="0"/>
              <a:t>2024, </a:t>
            </a:r>
            <a:r>
              <a:rPr lang="de-DE" dirty="0" smtClean="0"/>
              <a:t>Bonn</a:t>
            </a:r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val="3782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507253" y="4767263"/>
            <a:ext cx="6472662" cy="273844"/>
          </a:xfrm>
        </p:spPr>
        <p:txBody>
          <a:bodyPr/>
          <a:lstStyle/>
          <a:p>
            <a:r>
              <a:rPr lang="de-DE" dirty="0" smtClean="0"/>
              <a:t>Grundlagen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Titel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Kapitel Grundlagen </a:t>
            </a:r>
            <a:endParaRPr lang="de-DE" dirty="0"/>
          </a:p>
        </p:txBody>
      </p:sp>
      <p:sp>
        <p:nvSpPr>
          <p:cNvPr id="7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Allgemeine Einführung</a:t>
            </a:r>
            <a:endParaRPr lang="de-DE" dirty="0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59A11-4B93-4F94-9FDA-FB99E29BAB2B}" type="datetime5">
              <a:rPr lang="de-DE" smtClean="0"/>
              <a:pPr/>
              <a:t>25-03-06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437959"/>
            <a:ext cx="7886700" cy="415029"/>
          </a:xfrm>
        </p:spPr>
        <p:txBody>
          <a:bodyPr>
            <a:normAutofit fontScale="90000"/>
          </a:bodyPr>
          <a:lstStyle/>
          <a:p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28650" y="1550963"/>
            <a:ext cx="7886700" cy="2948102"/>
          </a:xfrm>
        </p:spPr>
        <p:txBody>
          <a:bodyPr>
            <a:normAutofit/>
          </a:bodyPr>
          <a:lstStyle/>
          <a:p>
            <a:pPr>
              <a:buFontTx/>
              <a:buAutoNum type="arabicPeriod"/>
            </a:pP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FF67B-6A86-4B09-82D0-8A00AE0F0DAE}" type="datetime5">
              <a:rPr lang="de-DE" smtClean="0"/>
              <a:pPr/>
              <a:t>25-03-06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Grundlagen der Luftfahrttechnik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1CEE0-B21F-3C46-BCFE-7713B6172634}" type="slidenum">
              <a:rPr lang="de-DE" smtClean="0"/>
              <a:pPr/>
              <a:t>3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834013" y="675559"/>
            <a:ext cx="7445830" cy="1002323"/>
          </a:xfrm>
        </p:spPr>
        <p:txBody>
          <a:bodyPr anchor="b">
            <a:normAutofit/>
          </a:bodyPr>
          <a:lstStyle>
            <a:lvl1pPr algn="l">
              <a:defRPr sz="3000" b="1" i="0" baseline="0">
                <a:solidFill>
                  <a:schemeClr val="accent1"/>
                </a:solidFill>
              </a:defRPr>
            </a:lvl1pPr>
          </a:lstStyle>
          <a:p>
            <a:r>
              <a:rPr lang="de-DE" dirty="0" smtClean="0"/>
              <a:t>Vielen Dank.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834013" y="1694774"/>
            <a:ext cx="7445830" cy="768699"/>
          </a:xfrm>
        </p:spPr>
        <p:txBody>
          <a:bodyPr>
            <a:noAutofit/>
          </a:bodyPr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LR_Powerpoint_Vorlage_20151109">
  <a:themeElements>
    <a:clrScheme name="Benutzerdefiniert 6">
      <a:dk1>
        <a:srgbClr val="021138"/>
      </a:dk1>
      <a:lt1>
        <a:srgbClr val="FFFFFF"/>
      </a:lt1>
      <a:dk2>
        <a:srgbClr val="021138"/>
      </a:dk2>
      <a:lt2>
        <a:srgbClr val="FFFFFF"/>
      </a:lt2>
      <a:accent1>
        <a:srgbClr val="12B9EE"/>
      </a:accent1>
      <a:accent2>
        <a:srgbClr val="008DC2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12B9EE"/>
      </a:hlink>
      <a:folHlink>
        <a:srgbClr val="021138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GLR_Powerpoint_Vorlage_20151109" id="{F15C5501-ED78-D24F-998A-CC0ABBCF7296}" vid="{D2820082-B9CB-CE42-A71E-F6EBEEF18717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DGLR_Powerpoint_Vorlage_20151109</Template>
  <TotalTime>0</TotalTime>
  <Words>32</Words>
  <Application>Microsoft Office PowerPoint</Application>
  <PresentationFormat>Bildschirmpräsentation (16:9)</PresentationFormat>
  <Paragraphs>13</Paragraphs>
  <Slides>4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DGLR_Powerpoint_Vorlage_20151109</vt:lpstr>
      <vt:lpstr>DGLR-Vorlagen</vt:lpstr>
      <vt:lpstr>Kapitel Grundlagen </vt:lpstr>
      <vt:lpstr>Folie 3</vt:lpstr>
      <vt:lpstr>Vielen Dank.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DGLR-Weiterbildung</dc:title>
  <dc:creator>Denitsa Nikolova</dc:creator>
  <cp:lastModifiedBy>Philip Nickenig</cp:lastModifiedBy>
  <cp:revision>15</cp:revision>
  <dcterms:created xsi:type="dcterms:W3CDTF">2018-09-10T11:48:45Z</dcterms:created>
  <dcterms:modified xsi:type="dcterms:W3CDTF">2025-03-06T14:58:05Z</dcterms:modified>
</cp:coreProperties>
</file>